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6" r:id="rId2"/>
    <p:sldId id="26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nb-NO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5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3" d="100"/>
          <a:sy n="103" d="100"/>
        </p:scale>
        <p:origin x="-154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_forside_uten_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 userDrawn="1"/>
        </p:nvSpPr>
        <p:spPr>
          <a:xfrm>
            <a:off x="234595" y="218421"/>
            <a:ext cx="8696048" cy="6415089"/>
          </a:xfrm>
          <a:prstGeom prst="rect">
            <a:avLst/>
          </a:prstGeom>
          <a:solidFill>
            <a:srgbClr val="FFD5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 b="1" dirty="0"/>
          </a:p>
        </p:txBody>
      </p:sp>
      <p:sp>
        <p:nvSpPr>
          <p:cNvPr id="18" name="Rektangel 17"/>
          <p:cNvSpPr/>
          <p:nvPr userDrawn="1"/>
        </p:nvSpPr>
        <p:spPr>
          <a:xfrm>
            <a:off x="137518" y="4562564"/>
            <a:ext cx="8882107" cy="9060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5" name="Tittel 1"/>
          <p:cNvSpPr>
            <a:spLocks noGrp="1"/>
          </p:cNvSpPr>
          <p:nvPr>
            <p:ph type="title" hasCustomPrompt="1"/>
          </p:nvPr>
        </p:nvSpPr>
        <p:spPr>
          <a:xfrm>
            <a:off x="545068" y="957541"/>
            <a:ext cx="5263085" cy="2682801"/>
          </a:xfrm>
        </p:spPr>
        <p:txBody>
          <a:bodyPr anchor="b">
            <a:normAutofit/>
          </a:bodyPr>
          <a:lstStyle>
            <a:lvl1pPr>
              <a:defRPr sz="5300" baseline="0"/>
            </a:lvl1pPr>
          </a:lstStyle>
          <a:p>
            <a:r>
              <a:rPr lang="nb-NO" dirty="0" smtClean="0"/>
              <a:t>Overskrift til forside uten bilde kan gå på tre linjer</a:t>
            </a:r>
            <a:endParaRPr lang="nb-NO" dirty="0"/>
          </a:p>
        </p:txBody>
      </p:sp>
      <p:pic>
        <p:nvPicPr>
          <p:cNvPr id="17" name="Bilde 16" descr="Tfk_Logo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74" y="4794197"/>
            <a:ext cx="1585513" cy="471862"/>
          </a:xfrm>
          <a:prstGeom prst="rect">
            <a:avLst/>
          </a:prstGeom>
        </p:spPr>
      </p:pic>
      <p:sp>
        <p:nvSpPr>
          <p:cNvPr id="11" name="Plassholder for tekst 2"/>
          <p:cNvSpPr>
            <a:spLocks noGrp="1"/>
          </p:cNvSpPr>
          <p:nvPr>
            <p:ph type="body" sz="quarter" idx="10" hasCustomPrompt="1"/>
          </p:nvPr>
        </p:nvSpPr>
        <p:spPr>
          <a:xfrm>
            <a:off x="6406766" y="2666815"/>
            <a:ext cx="1941446" cy="868362"/>
          </a:xfrm>
        </p:spPr>
        <p:txBody>
          <a:bodyPr anchor="b"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nb-NO" dirty="0" smtClean="0"/>
              <a:t>Eventuell ekstra spesifisering i forhold til tittel her (valgfri)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005081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Fullskjerm_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ktangel 3"/>
          <p:cNvSpPr/>
          <p:nvPr userDrawn="1"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Plassholder for bilde 5"/>
          <p:cNvSpPr>
            <a:spLocks noGrp="1"/>
          </p:cNvSpPr>
          <p:nvPr>
            <p:ph type="pic" sz="quarter" idx="10" hasCustomPrompt="1"/>
          </p:nvPr>
        </p:nvSpPr>
        <p:spPr>
          <a:xfrm>
            <a:off x="234594" y="218421"/>
            <a:ext cx="8696049" cy="6415089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Klikk for å sette inn fullskjerm bilde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883865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_Forside_med_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 userDrawn="1"/>
        </p:nvSpPr>
        <p:spPr>
          <a:xfrm>
            <a:off x="234595" y="218422"/>
            <a:ext cx="8696048" cy="2782838"/>
          </a:xfrm>
          <a:prstGeom prst="rect">
            <a:avLst/>
          </a:prstGeom>
          <a:solidFill>
            <a:srgbClr val="FFD5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8" name="Rektangel 17"/>
          <p:cNvSpPr/>
          <p:nvPr userDrawn="1"/>
        </p:nvSpPr>
        <p:spPr>
          <a:xfrm>
            <a:off x="153698" y="2168028"/>
            <a:ext cx="8865928" cy="9060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2" name="TekstSylinder 11"/>
          <p:cNvSpPr txBox="1"/>
          <p:nvPr userDrawn="1"/>
        </p:nvSpPr>
        <p:spPr>
          <a:xfrm>
            <a:off x="226504" y="6356697"/>
            <a:ext cx="12862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 err="1" smtClean="0">
                <a:latin typeface="Gill Sans MT"/>
                <a:cs typeface="Gill Sans MT"/>
              </a:rPr>
              <a:t>www.telemark.no</a:t>
            </a:r>
            <a:endParaRPr lang="nb-NO" sz="1000" dirty="0">
              <a:latin typeface="Gill Sans MT"/>
              <a:cs typeface="Gill Sans MT"/>
            </a:endParaRPr>
          </a:p>
        </p:txBody>
      </p:sp>
      <p:sp>
        <p:nvSpPr>
          <p:cNvPr id="15" name="Tittel 1"/>
          <p:cNvSpPr>
            <a:spLocks noGrp="1"/>
          </p:cNvSpPr>
          <p:nvPr>
            <p:ph type="title" hasCustomPrompt="1"/>
          </p:nvPr>
        </p:nvSpPr>
        <p:spPr>
          <a:xfrm>
            <a:off x="545069" y="763390"/>
            <a:ext cx="5117478" cy="1048687"/>
          </a:xfrm>
        </p:spPr>
        <p:txBody>
          <a:bodyPr>
            <a:normAutofit/>
          </a:bodyPr>
          <a:lstStyle>
            <a:lvl1pPr>
              <a:defRPr sz="3100" baseline="0"/>
            </a:lvl1pPr>
          </a:lstStyle>
          <a:p>
            <a:r>
              <a:rPr lang="nb-NO" dirty="0" smtClean="0"/>
              <a:t>Overskrift til forside med bilde kan gå på to linjer</a:t>
            </a:r>
            <a:endParaRPr lang="nb-NO" dirty="0"/>
          </a:p>
        </p:txBody>
      </p:sp>
      <p:pic>
        <p:nvPicPr>
          <p:cNvPr id="17" name="Bilde 16" descr="Tfk_Logo_RGB_p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074" y="2399661"/>
            <a:ext cx="1585513" cy="471862"/>
          </a:xfrm>
          <a:prstGeom prst="rect">
            <a:avLst/>
          </a:prstGeom>
        </p:spPr>
      </p:pic>
      <p:sp>
        <p:nvSpPr>
          <p:cNvPr id="19" name="Plassholder for bilde 5"/>
          <p:cNvSpPr>
            <a:spLocks noGrp="1"/>
          </p:cNvSpPr>
          <p:nvPr>
            <p:ph type="pic" sz="quarter" idx="10" hasCustomPrompt="1"/>
          </p:nvPr>
        </p:nvSpPr>
        <p:spPr>
          <a:xfrm>
            <a:off x="234595" y="3074066"/>
            <a:ext cx="8696048" cy="3559445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Klikk for å sette inn bilde</a:t>
            </a:r>
            <a:endParaRPr lang="nb-NO" dirty="0"/>
          </a:p>
        </p:txBody>
      </p:sp>
      <p:sp>
        <p:nvSpPr>
          <p:cNvPr id="21" name="Plassholder for tekst 2"/>
          <p:cNvSpPr>
            <a:spLocks noGrp="1"/>
          </p:cNvSpPr>
          <p:nvPr>
            <p:ph type="body" sz="quarter" idx="11" hasCustomPrompt="1"/>
          </p:nvPr>
        </p:nvSpPr>
        <p:spPr>
          <a:xfrm>
            <a:off x="6406766" y="831074"/>
            <a:ext cx="1941446" cy="868362"/>
          </a:xfrm>
        </p:spPr>
        <p:txBody>
          <a:bodyPr anchor="t">
            <a:no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200"/>
            </a:lvl2pPr>
            <a:lvl3pPr marL="914400" indent="0">
              <a:buNone/>
              <a:defRPr sz="12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nb-NO" dirty="0" smtClean="0"/>
              <a:t>Eventuell ekstra spesifisering i forhold til tittel her (valgfri)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3747219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_Kapittel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 userDrawn="1"/>
        </p:nvSpPr>
        <p:spPr>
          <a:xfrm>
            <a:off x="234595" y="1448046"/>
            <a:ext cx="8696048" cy="5185466"/>
          </a:xfrm>
          <a:prstGeom prst="rect">
            <a:avLst/>
          </a:prstGeom>
          <a:solidFill>
            <a:srgbClr val="FFD5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Plassholder for tekst 10"/>
          <p:cNvSpPr>
            <a:spLocks noGrp="1"/>
          </p:cNvSpPr>
          <p:nvPr>
            <p:ph type="body" sz="quarter" idx="10" hasCustomPrompt="1"/>
          </p:nvPr>
        </p:nvSpPr>
        <p:spPr>
          <a:xfrm>
            <a:off x="550560" y="1771635"/>
            <a:ext cx="5629704" cy="3575624"/>
          </a:xfrm>
        </p:spPr>
        <p:txBody>
          <a:bodyPr anchor="ctr">
            <a:normAutofit/>
          </a:bodyPr>
          <a:lstStyle>
            <a:lvl1pPr marL="0" indent="0">
              <a:buNone/>
              <a:defRPr sz="53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 dirty="0" err="1" smtClean="0"/>
              <a:t>Kapitteldeler</a:t>
            </a:r>
            <a:r>
              <a:rPr lang="nb-NO" dirty="0" smtClean="0"/>
              <a:t> som skaper kontrast i presentasjonen</a:t>
            </a:r>
            <a:endParaRPr lang="nb-NO" dirty="0"/>
          </a:p>
        </p:txBody>
      </p:sp>
      <p:sp>
        <p:nvSpPr>
          <p:cNvPr id="12" name="TekstSylinder 11"/>
          <p:cNvSpPr txBox="1"/>
          <p:nvPr userDrawn="1"/>
        </p:nvSpPr>
        <p:spPr>
          <a:xfrm>
            <a:off x="226504" y="6356697"/>
            <a:ext cx="12862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 err="1" smtClean="0">
                <a:latin typeface="Gill Sans MT"/>
                <a:cs typeface="Gill Sans MT"/>
              </a:rPr>
              <a:t>www.telemark.no</a:t>
            </a:r>
            <a:endParaRPr lang="nb-NO" sz="1000" dirty="0">
              <a:latin typeface="Gill Sans MT"/>
              <a:cs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2848675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04_Tekst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b-NO" dirty="0" smtClean="0"/>
              <a:t>Dette er en deloverskrift som kan gå over maks to linjer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691522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_Tekstside_1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b-NO" dirty="0" smtClean="0"/>
              <a:t>Dette er en deloverskrift som kan gå over maks to linjer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545068" y="1787812"/>
            <a:ext cx="4526955" cy="4279613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6" name="Plassholder for bilde 5"/>
          <p:cNvSpPr>
            <a:spLocks noGrp="1"/>
          </p:cNvSpPr>
          <p:nvPr>
            <p:ph type="pic" sz="quarter" idx="10" hasCustomPrompt="1"/>
          </p:nvPr>
        </p:nvSpPr>
        <p:spPr>
          <a:xfrm>
            <a:off x="5241925" y="1787525"/>
            <a:ext cx="3373438" cy="427990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Klikk for å sette inn bilde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8426559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_Tekstside_2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b-NO" dirty="0" smtClean="0"/>
              <a:t>Dette er en deloverskrift som kan gå over maks to linjer</a:t>
            </a:r>
            <a:endParaRPr lang="nb-NO" dirty="0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545069" y="1787812"/>
            <a:ext cx="4518866" cy="4279613"/>
          </a:xfr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6" name="Plassholder for bilde 5"/>
          <p:cNvSpPr>
            <a:spLocks noGrp="1"/>
          </p:cNvSpPr>
          <p:nvPr>
            <p:ph type="pic" sz="quarter" idx="10" hasCustomPrompt="1"/>
          </p:nvPr>
        </p:nvSpPr>
        <p:spPr>
          <a:xfrm>
            <a:off x="5241925" y="1787525"/>
            <a:ext cx="3373438" cy="2030789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Klikk for å sette inn bilde</a:t>
            </a:r>
            <a:endParaRPr lang="nb-NO" dirty="0"/>
          </a:p>
        </p:txBody>
      </p:sp>
      <p:sp>
        <p:nvSpPr>
          <p:cNvPr id="8" name="Plassholder for bilde 5"/>
          <p:cNvSpPr>
            <a:spLocks noGrp="1"/>
          </p:cNvSpPr>
          <p:nvPr>
            <p:ph type="pic" sz="quarter" idx="11" hasCustomPrompt="1"/>
          </p:nvPr>
        </p:nvSpPr>
        <p:spPr>
          <a:xfrm>
            <a:off x="5241925" y="4036636"/>
            <a:ext cx="3373438" cy="2030789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Klikk for å sette inn bilde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905680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_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 hasCustomPrompt="1"/>
          </p:nvPr>
        </p:nvSpPr>
        <p:spPr>
          <a:xfrm>
            <a:off x="1221492" y="1787813"/>
            <a:ext cx="6754607" cy="3559446"/>
          </a:xfrm>
        </p:spPr>
        <p:txBody>
          <a:bodyPr anchor="ctr">
            <a:normAutofit/>
          </a:bodyPr>
          <a:lstStyle>
            <a:lvl1pPr marL="0" indent="0" algn="ctr">
              <a:buNone/>
              <a:defRPr sz="3500" baseline="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nb-NO" dirty="0" smtClean="0"/>
              <a:t>«Et pauselysbilde som kun har et sitat. Dette er god presentasjonsteknikk og skaper dynamikk i presentasjonen.»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623782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_Uthevet_tekst_og_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ktangel 8"/>
          <p:cNvSpPr/>
          <p:nvPr userDrawn="1"/>
        </p:nvSpPr>
        <p:spPr>
          <a:xfrm>
            <a:off x="517718" y="1448046"/>
            <a:ext cx="4732271" cy="3972019"/>
          </a:xfrm>
          <a:prstGeom prst="rect">
            <a:avLst/>
          </a:prstGeom>
          <a:solidFill>
            <a:srgbClr val="FFD52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1" name="Plassholder for tekst 10"/>
          <p:cNvSpPr>
            <a:spLocks noGrp="1"/>
          </p:cNvSpPr>
          <p:nvPr>
            <p:ph type="body" sz="quarter" idx="10" hasCustomPrompt="1"/>
          </p:nvPr>
        </p:nvSpPr>
        <p:spPr>
          <a:xfrm>
            <a:off x="841777" y="1771635"/>
            <a:ext cx="4222158" cy="3211589"/>
          </a:xfrm>
        </p:spPr>
        <p:txBody>
          <a:bodyPr anchor="t">
            <a:normAutofit/>
          </a:bodyPr>
          <a:lstStyle>
            <a:lvl1pPr marL="0" indent="0">
              <a:lnSpc>
                <a:spcPct val="110000"/>
              </a:lnSpc>
              <a:buNone/>
              <a:defRPr sz="2600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b-NO" dirty="0" smtClean="0"/>
              <a:t>Uthevet tekst på farget flate som står i tilknytning til et bilde. Dette skaper dynamikk og oppmerksomhet i presentasjonen.</a:t>
            </a:r>
            <a:endParaRPr lang="nb-NO" dirty="0"/>
          </a:p>
        </p:txBody>
      </p:sp>
      <p:sp>
        <p:nvSpPr>
          <p:cNvPr id="12" name="TekstSylinder 11"/>
          <p:cNvSpPr txBox="1"/>
          <p:nvPr userDrawn="1"/>
        </p:nvSpPr>
        <p:spPr>
          <a:xfrm>
            <a:off x="226504" y="6356697"/>
            <a:ext cx="12862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 err="1" smtClean="0">
                <a:latin typeface="Gill Sans MT"/>
                <a:cs typeface="Gill Sans MT"/>
              </a:rPr>
              <a:t>www.telemark.no</a:t>
            </a:r>
            <a:endParaRPr lang="nb-NO" sz="1000" dirty="0">
              <a:latin typeface="Gill Sans MT"/>
              <a:cs typeface="Gill Sans MT"/>
            </a:endParaRPr>
          </a:p>
        </p:txBody>
      </p:sp>
      <p:sp>
        <p:nvSpPr>
          <p:cNvPr id="5" name="Plassholder for bilde 5"/>
          <p:cNvSpPr>
            <a:spLocks noGrp="1"/>
          </p:cNvSpPr>
          <p:nvPr>
            <p:ph type="pic" sz="quarter" idx="11" hasCustomPrompt="1"/>
          </p:nvPr>
        </p:nvSpPr>
        <p:spPr>
          <a:xfrm>
            <a:off x="5249989" y="1448048"/>
            <a:ext cx="3348991" cy="3972017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Klikk for å sette inn bilde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2341963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_Stort_bild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11"/>
          <p:cNvSpPr txBox="1"/>
          <p:nvPr userDrawn="1"/>
        </p:nvSpPr>
        <p:spPr>
          <a:xfrm>
            <a:off x="226504" y="6356697"/>
            <a:ext cx="12862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 err="1" smtClean="0">
                <a:latin typeface="Gill Sans MT"/>
                <a:cs typeface="Gill Sans MT"/>
              </a:rPr>
              <a:t>www.telemark.no</a:t>
            </a:r>
            <a:endParaRPr lang="nb-NO" sz="1000" dirty="0">
              <a:latin typeface="Gill Sans MT"/>
              <a:cs typeface="Gill Sans MT"/>
            </a:endParaRPr>
          </a:p>
        </p:txBody>
      </p:sp>
      <p:sp>
        <p:nvSpPr>
          <p:cNvPr id="8" name="Plassholder for bilde 5"/>
          <p:cNvSpPr>
            <a:spLocks noGrp="1"/>
          </p:cNvSpPr>
          <p:nvPr>
            <p:ph type="pic" sz="quarter" idx="10" hasCustomPrompt="1"/>
          </p:nvPr>
        </p:nvSpPr>
        <p:spPr>
          <a:xfrm>
            <a:off x="545068" y="1448047"/>
            <a:ext cx="8070295" cy="462728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nb-NO" dirty="0" smtClean="0"/>
              <a:t>Klikk for å sette inn stort bilde</a:t>
            </a:r>
            <a:endParaRPr lang="nb-NO" dirty="0"/>
          </a:p>
        </p:txBody>
      </p:sp>
      <p:sp>
        <p:nvSpPr>
          <p:cNvPr id="13" name="Tittel 1"/>
          <p:cNvSpPr>
            <a:spLocks noGrp="1"/>
          </p:cNvSpPr>
          <p:nvPr>
            <p:ph type="title" hasCustomPrompt="1"/>
          </p:nvPr>
        </p:nvSpPr>
        <p:spPr>
          <a:xfrm>
            <a:off x="545068" y="439810"/>
            <a:ext cx="6031573" cy="927341"/>
          </a:xfrm>
        </p:spPr>
        <p:txBody>
          <a:bodyPr/>
          <a:lstStyle/>
          <a:p>
            <a:r>
              <a:rPr lang="nb-NO" dirty="0" smtClean="0"/>
              <a:t>Side med stort bilde, med eller uten overskrift over maks to linjer.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2341910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theme" Target="../theme/theme1.xml"/><Relationship Id="rId1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545068" y="439809"/>
            <a:ext cx="6031573" cy="1048687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nb-NO" dirty="0" smtClean="0"/>
              <a:t>Dette er en deloverskrift som kan gå over maks to linjer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545068" y="1787812"/>
            <a:ext cx="8070657" cy="433835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8" name="TekstSylinder 7"/>
          <p:cNvSpPr txBox="1"/>
          <p:nvPr/>
        </p:nvSpPr>
        <p:spPr>
          <a:xfrm>
            <a:off x="226504" y="6356697"/>
            <a:ext cx="12862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 err="1" smtClean="0">
                <a:latin typeface="Gill Sans MT"/>
                <a:cs typeface="Gill Sans MT"/>
              </a:rPr>
              <a:t>www.telemark.no</a:t>
            </a:r>
            <a:endParaRPr lang="nb-NO" sz="1000" dirty="0">
              <a:latin typeface="Gill Sans MT"/>
              <a:cs typeface="Gill Sans MT"/>
            </a:endParaRPr>
          </a:p>
        </p:txBody>
      </p:sp>
      <p:pic>
        <p:nvPicPr>
          <p:cNvPr id="9" name="Bilde 8" descr="Tfk_Logo_RGB_pos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4807" y="550097"/>
            <a:ext cx="1480918" cy="44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131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54" r:id="rId3"/>
    <p:sldLayoutId id="2147483650" r:id="rId4"/>
    <p:sldLayoutId id="2147483651" r:id="rId5"/>
    <p:sldLayoutId id="2147483652" r:id="rId6"/>
    <p:sldLayoutId id="2147483653" r:id="rId7"/>
    <p:sldLayoutId id="2147483656" r:id="rId8"/>
    <p:sldLayoutId id="2147483657" r:id="rId9"/>
    <p:sldLayoutId id="2147483658" r:id="rId10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2600" kern="1200">
          <a:solidFill>
            <a:schemeClr val="tx1"/>
          </a:solidFill>
          <a:latin typeface="Gill Sans MT"/>
          <a:ea typeface="+mj-ea"/>
          <a:cs typeface="Gill Sans MT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Gill Sans MT"/>
          <a:ea typeface="+mn-ea"/>
          <a:cs typeface="Gill Sans MT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Gill Sans MT"/>
          <a:ea typeface="+mn-ea"/>
          <a:cs typeface="Gill Sans MT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Gill Sans MT"/>
          <a:ea typeface="+mn-ea"/>
          <a:cs typeface="Gill Sans MT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Gill Sans MT"/>
          <a:ea typeface="+mn-ea"/>
          <a:cs typeface="Gill Sans MT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Gill Sans MT"/>
          <a:ea typeface="+mn-ea"/>
          <a:cs typeface="Gill Sans MT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g"/><Relationship Id="rId3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teks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946762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lassholder for bilde 2" descr="Stort_bilde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" r="7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606401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5" name="Plassholder for bilde 4" descr="Forsidebilde_tfk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" b="389"/>
          <a:stretch>
            <a:fillRect/>
          </a:stretch>
        </p:blipFill>
        <p:spPr/>
      </p:pic>
      <p:sp>
        <p:nvSpPr>
          <p:cNvPr id="4" name="Plassholder for tekst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805983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ekst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79347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5" name="Plassholder for innhol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3426025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5" name="Plassholder for bilde 4" descr="Tekstbilde-portrait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" b="1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455233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/>
          </a:p>
        </p:txBody>
      </p:sp>
      <p:pic>
        <p:nvPicPr>
          <p:cNvPr id="6" name="Plassholder for bilde 5" descr="Tekstbilde-landscape1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" b="665"/>
          <a:stretch>
            <a:fillRect/>
          </a:stretch>
        </p:blipFill>
        <p:spPr/>
      </p:pic>
      <p:pic>
        <p:nvPicPr>
          <p:cNvPr id="7" name="Plassholder for bilde 6" descr="Tekstbilde-landscape2.jp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" b="66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135981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innhol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437543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ekst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nb-NO" dirty="0"/>
          </a:p>
        </p:txBody>
      </p:sp>
      <p:pic>
        <p:nvPicPr>
          <p:cNvPr id="4" name="Plassholder for bilde 3" descr="Uthevet_bilde_tekst.jpg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" r="3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379782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lassholder for bilde 3" descr="Stort_bilde.jpg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89" b="11189"/>
          <a:stretch>
            <a:fillRect/>
          </a:stretch>
        </p:blipFill>
        <p:spPr/>
      </p:pic>
      <p:sp>
        <p:nvSpPr>
          <p:cNvPr id="3" name="Tit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7899870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fk_Powerpointmal">
  <a:themeElements>
    <a:clrScheme name="Tfk">
      <a:dk1>
        <a:sysClr val="windowText" lastClr="000000"/>
      </a:dk1>
      <a:lt1>
        <a:sysClr val="window" lastClr="FFFFFF"/>
      </a:lt1>
      <a:dk2>
        <a:srgbClr val="000000"/>
      </a:dk2>
      <a:lt2>
        <a:srgbClr val="E9E9E9"/>
      </a:lt2>
      <a:accent1>
        <a:srgbClr val="FDCD25"/>
      </a:accent1>
      <a:accent2>
        <a:srgbClr val="000000"/>
      </a:accent2>
      <a:accent3>
        <a:srgbClr val="1C95B4"/>
      </a:accent3>
      <a:accent4>
        <a:srgbClr val="87CADB"/>
      </a:accent4>
      <a:accent5>
        <a:srgbClr val="63B69D"/>
      </a:accent5>
      <a:accent6>
        <a:srgbClr val="97CCBA"/>
      </a:accent6>
      <a:hlink>
        <a:srgbClr val="1C95B4"/>
      </a:hlink>
      <a:folHlink>
        <a:srgbClr val="1C95B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Tfk_Powerpointmal.potx</Template>
  <TotalTime>241</TotalTime>
  <Words>0</Words>
  <Application>Microsoft Macintosh PowerPoint</Application>
  <PresentationFormat>Skjermfremvisning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Lysbildetitler</vt:lpstr>
      </vt:variant>
      <vt:variant>
        <vt:i4>10</vt:i4>
      </vt:variant>
    </vt:vector>
  </HeadingPairs>
  <TitlesOfParts>
    <vt:vector size="11" baseType="lpstr">
      <vt:lpstr>Tfk_Powerpointmal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Metro Branding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Kristine Cudrio Pedersen</dc:creator>
  <cp:lastModifiedBy>Kristine Cudrio Pedersen</cp:lastModifiedBy>
  <cp:revision>15</cp:revision>
  <dcterms:created xsi:type="dcterms:W3CDTF">2015-01-14T08:00:07Z</dcterms:created>
  <dcterms:modified xsi:type="dcterms:W3CDTF">2015-03-13T10:11:58Z</dcterms:modified>
</cp:coreProperties>
</file>