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15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orside_uten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34595" y="218421"/>
            <a:ext cx="8696048" cy="6415089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1" dirty="0"/>
          </a:p>
        </p:txBody>
      </p:sp>
      <p:sp>
        <p:nvSpPr>
          <p:cNvPr id="18" name="Rektangel 17"/>
          <p:cNvSpPr/>
          <p:nvPr userDrawn="1"/>
        </p:nvSpPr>
        <p:spPr>
          <a:xfrm>
            <a:off x="137518" y="4562564"/>
            <a:ext cx="8882107" cy="9060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Tittel 1"/>
          <p:cNvSpPr>
            <a:spLocks noGrp="1"/>
          </p:cNvSpPr>
          <p:nvPr>
            <p:ph type="title" hasCustomPrompt="1"/>
          </p:nvPr>
        </p:nvSpPr>
        <p:spPr>
          <a:xfrm>
            <a:off x="545068" y="957541"/>
            <a:ext cx="5263085" cy="2682801"/>
          </a:xfrm>
        </p:spPr>
        <p:txBody>
          <a:bodyPr anchor="b">
            <a:normAutofit/>
          </a:bodyPr>
          <a:lstStyle>
            <a:lvl1pPr>
              <a:defRPr sz="5300" baseline="0"/>
            </a:lvl1pPr>
          </a:lstStyle>
          <a:p>
            <a:r>
              <a:rPr lang="nb-NO" dirty="0" smtClean="0"/>
              <a:t>Overskrift til forside uten bilde kan gå på tre linjer</a:t>
            </a:r>
            <a:endParaRPr lang="nb-NO" dirty="0"/>
          </a:p>
        </p:txBody>
      </p:sp>
      <p:pic>
        <p:nvPicPr>
          <p:cNvPr id="17" name="Bilde 16" descr="Tfk_Logo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74" y="4794197"/>
            <a:ext cx="1585513" cy="471862"/>
          </a:xfrm>
          <a:prstGeom prst="rect">
            <a:avLst/>
          </a:prstGeom>
        </p:spPr>
      </p:pic>
      <p:sp>
        <p:nvSpPr>
          <p:cNvPr id="11" name="Plassholder f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06766" y="2666815"/>
            <a:ext cx="1941446" cy="868362"/>
          </a:xfrm>
        </p:spPr>
        <p:txBody>
          <a:bodyPr anchor="b"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b-NO" dirty="0" smtClean="0"/>
              <a:t>Eventuell ekstra spesifisering i forhold til tittel her (valgfri)</a:t>
            </a:r>
            <a:endParaRPr lang="nb-NO" dirty="0"/>
          </a:p>
        </p:txBody>
      </p:sp>
      <p:pic>
        <p:nvPicPr>
          <p:cNvPr id="20" name="Bilde 19" descr="Telemark_kvalitetsmerke_positiv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5" y="6086335"/>
            <a:ext cx="1046255" cy="7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081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ullskjerm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234594" y="218421"/>
            <a:ext cx="8696049" cy="64150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fullskjerm bilde</a:t>
            </a:r>
            <a:endParaRPr lang="nb-NO" dirty="0"/>
          </a:p>
        </p:txBody>
      </p:sp>
      <p:pic>
        <p:nvPicPr>
          <p:cNvPr id="6" name="Bilde 5" descr="Telemark_kvalitetsmerke_positiv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5" y="6086335"/>
            <a:ext cx="1046255" cy="7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865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Forside_med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34595" y="218422"/>
            <a:ext cx="8696048" cy="2782838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ktangel 17"/>
          <p:cNvSpPr/>
          <p:nvPr userDrawn="1"/>
        </p:nvSpPr>
        <p:spPr>
          <a:xfrm>
            <a:off x="153698" y="2168028"/>
            <a:ext cx="8865928" cy="9060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sp>
        <p:nvSpPr>
          <p:cNvPr id="15" name="Tittel 1"/>
          <p:cNvSpPr>
            <a:spLocks noGrp="1"/>
          </p:cNvSpPr>
          <p:nvPr>
            <p:ph type="title" hasCustomPrompt="1"/>
          </p:nvPr>
        </p:nvSpPr>
        <p:spPr>
          <a:xfrm>
            <a:off x="545069" y="763390"/>
            <a:ext cx="5117478" cy="1048687"/>
          </a:xfrm>
        </p:spPr>
        <p:txBody>
          <a:bodyPr>
            <a:normAutofit/>
          </a:bodyPr>
          <a:lstStyle>
            <a:lvl1pPr>
              <a:defRPr sz="3100" baseline="0"/>
            </a:lvl1pPr>
          </a:lstStyle>
          <a:p>
            <a:r>
              <a:rPr lang="nb-NO" dirty="0" smtClean="0"/>
              <a:t>Overskrift til forside med bilde kan gå på to linjer</a:t>
            </a:r>
            <a:endParaRPr lang="nb-NO" dirty="0"/>
          </a:p>
        </p:txBody>
      </p:sp>
      <p:pic>
        <p:nvPicPr>
          <p:cNvPr id="17" name="Bilde 16" descr="Tfk_Logo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74" y="2399661"/>
            <a:ext cx="1585513" cy="471862"/>
          </a:xfrm>
          <a:prstGeom prst="rect">
            <a:avLst/>
          </a:prstGeom>
        </p:spPr>
      </p:pic>
      <p:sp>
        <p:nvSpPr>
          <p:cNvPr id="19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234595" y="3074066"/>
            <a:ext cx="8696048" cy="355944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  <p:sp>
        <p:nvSpPr>
          <p:cNvPr id="21" name="Plassholder f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06766" y="831074"/>
            <a:ext cx="1941446" cy="868362"/>
          </a:xfrm>
        </p:spPr>
        <p:txBody>
          <a:bodyPr anchor="t"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b-NO" dirty="0" smtClean="0"/>
              <a:t>Eventuell ekstra spesifisering i forhold til tittel her (valgfri)</a:t>
            </a:r>
            <a:endParaRPr lang="nb-NO" dirty="0"/>
          </a:p>
        </p:txBody>
      </p:sp>
      <p:pic>
        <p:nvPicPr>
          <p:cNvPr id="24" name="Bilde 23" descr="Telemark_kvalitetsmerke_positiv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5" y="6086335"/>
            <a:ext cx="1046255" cy="7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21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Kapittel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34595" y="1448046"/>
            <a:ext cx="8696048" cy="5185466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0" hasCustomPrompt="1"/>
          </p:nvPr>
        </p:nvSpPr>
        <p:spPr>
          <a:xfrm>
            <a:off x="550560" y="1771635"/>
            <a:ext cx="5629704" cy="3575624"/>
          </a:xfrm>
        </p:spPr>
        <p:txBody>
          <a:bodyPr anchor="ctr">
            <a:normAutofit/>
          </a:bodyPr>
          <a:lstStyle>
            <a:lvl1pPr marL="0" indent="0">
              <a:buNone/>
              <a:defRPr sz="53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 dirty="0" err="1" smtClean="0"/>
              <a:t>Kapitteldeler</a:t>
            </a:r>
            <a:r>
              <a:rPr lang="nb-NO" dirty="0" smtClean="0"/>
              <a:t> som skaper kontrast i presentasjonen</a:t>
            </a:r>
            <a:endParaRPr lang="nb-NO" dirty="0"/>
          </a:p>
        </p:txBody>
      </p:sp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pic>
        <p:nvPicPr>
          <p:cNvPr id="8" name="Bilde 7" descr="Telemark_kvalitetsmerke_positiv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5" y="6086335"/>
            <a:ext cx="1046255" cy="7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75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_Tekst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91522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Tekstside_1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45068" y="1787812"/>
            <a:ext cx="4526955" cy="427961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5241925" y="1787525"/>
            <a:ext cx="3373438" cy="42799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42655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Tekstside_2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45069" y="1787812"/>
            <a:ext cx="4518866" cy="427961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5241925" y="1787525"/>
            <a:ext cx="3373438" cy="2030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1" hasCustomPrompt="1"/>
          </p:nvPr>
        </p:nvSpPr>
        <p:spPr>
          <a:xfrm>
            <a:off x="5241925" y="4036636"/>
            <a:ext cx="3373438" cy="2030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0568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_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21492" y="1787813"/>
            <a:ext cx="6754607" cy="35594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5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nb-NO" dirty="0" smtClean="0"/>
              <a:t>«Et pauselysbilde som kun har et sitat. Dette er god presentasjonsteknikk og skaper dynamikk i presentasjonen.»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23782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Uthevet_tekst_og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517718" y="1448046"/>
            <a:ext cx="4732271" cy="3972019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0" hasCustomPrompt="1"/>
          </p:nvPr>
        </p:nvSpPr>
        <p:spPr>
          <a:xfrm>
            <a:off x="841777" y="1771635"/>
            <a:ext cx="4222158" cy="3211589"/>
          </a:xfr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buNone/>
              <a:defRPr sz="26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 dirty="0" smtClean="0"/>
              <a:t>Uthevet tekst på farget flate som står i tilknytning til et bilde. Dette skaper dynamikk og oppmerksomhet i presentasjonen.</a:t>
            </a:r>
            <a:endParaRPr lang="nb-NO" dirty="0"/>
          </a:p>
        </p:txBody>
      </p:sp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sp>
        <p:nvSpPr>
          <p:cNvPr id="5" name="Plassholder for bilde 5"/>
          <p:cNvSpPr>
            <a:spLocks noGrp="1"/>
          </p:cNvSpPr>
          <p:nvPr>
            <p:ph type="pic" sz="quarter" idx="11" hasCustomPrompt="1"/>
          </p:nvPr>
        </p:nvSpPr>
        <p:spPr>
          <a:xfrm>
            <a:off x="5249989" y="1448048"/>
            <a:ext cx="3348991" cy="3972017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34196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Stort_bild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545068" y="1448047"/>
            <a:ext cx="8070295" cy="462728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stort bilde</a:t>
            </a:r>
            <a:endParaRPr lang="nb-NO" dirty="0"/>
          </a:p>
        </p:txBody>
      </p:sp>
      <p:sp>
        <p:nvSpPr>
          <p:cNvPr id="13" name="Tittel 1"/>
          <p:cNvSpPr>
            <a:spLocks noGrp="1"/>
          </p:cNvSpPr>
          <p:nvPr>
            <p:ph type="title" hasCustomPrompt="1"/>
          </p:nvPr>
        </p:nvSpPr>
        <p:spPr>
          <a:xfrm>
            <a:off x="545068" y="439810"/>
            <a:ext cx="6031573" cy="927341"/>
          </a:xfrm>
        </p:spPr>
        <p:txBody>
          <a:bodyPr/>
          <a:lstStyle/>
          <a:p>
            <a:r>
              <a:rPr lang="nb-NO" dirty="0" smtClean="0"/>
              <a:t>Side med stort bilde, med eller uten overskrift over maks to linjer.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34191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45068" y="439809"/>
            <a:ext cx="6031573" cy="104868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45068" y="1787812"/>
            <a:ext cx="8070657" cy="4338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8" name="TekstSylinder 7"/>
          <p:cNvSpPr txBox="1"/>
          <p:nvPr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pic>
        <p:nvPicPr>
          <p:cNvPr id="9" name="Bilde 8" descr="Tfk_Logo_RGB_po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807" y="550097"/>
            <a:ext cx="1480918" cy="440734"/>
          </a:xfrm>
          <a:prstGeom prst="rect">
            <a:avLst/>
          </a:prstGeom>
        </p:spPr>
      </p:pic>
      <p:pic>
        <p:nvPicPr>
          <p:cNvPr id="12" name="Bilde 11" descr="Telemark_kvalitetsmerke_positiv_RGB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5" y="6086335"/>
            <a:ext cx="1046255" cy="7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3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4" r:id="rId3"/>
    <p:sldLayoutId id="2147483650" r:id="rId4"/>
    <p:sldLayoutId id="2147483651" r:id="rId5"/>
    <p:sldLayoutId id="2147483652" r:id="rId6"/>
    <p:sldLayoutId id="2147483653" r:id="rId7"/>
    <p:sldLayoutId id="2147483656" r:id="rId8"/>
    <p:sldLayoutId id="2147483657" r:id="rId9"/>
    <p:sldLayoutId id="2147483658" r:id="rId10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Gill Sans MT"/>
          <a:ea typeface="+mj-ea"/>
          <a:cs typeface="Gill Sans M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8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46762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3" descr="Skjermbilde 2015-01-14 kl. 13.21.41.pn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" r="2909"/>
          <a:stretch>
            <a:fillRect/>
          </a:stretch>
        </p:blipFill>
        <p:spPr/>
      </p:pic>
      <p:pic>
        <p:nvPicPr>
          <p:cNvPr id="5" name="Bilde 4" descr="Telemark_kvalitetsmerke_positiv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5" y="6086335"/>
            <a:ext cx="1046255" cy="7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40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lassholder for bilde 6" descr="Skjermbilde 2015-01-14 kl. 13.21.13.pn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9" b="20949"/>
          <a:stretch>
            <a:fillRect/>
          </a:stretch>
        </p:blipFill>
        <p:spPr/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6" name="Bilde 5" descr="Telemark_kvalitetsmerke_positiv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5" y="6086335"/>
            <a:ext cx="1046255" cy="73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983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79347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42602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 descr="Skjermbilde 2015-01-14 kl. 13.22.38.pn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3" b="87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5523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lassholder for bilde 4" descr="Skjermbilde 2015-01-14 kl. 13.23.12.pn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3" b="7443"/>
          <a:stretch>
            <a:fillRect/>
          </a:stretch>
        </p:blipFill>
        <p:spPr/>
      </p:pic>
      <p:pic>
        <p:nvPicPr>
          <p:cNvPr id="9" name="Plassholder for bilde 8" descr="Skjermbilde 2015-01-14 kl. 13.21.24.pn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" b="74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3598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37543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5" name="Plassholder for bilde 4" descr="Skjermbilde 2015-01-14 kl. 13.22.21.png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2" r="215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797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5" name="Plassholder for bilde 4" descr="Skjermbilde 2015-01-14 kl. 13.21.41.pn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4" b="94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9987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fk_Powerpointmal_kvalitetsmerke">
  <a:themeElements>
    <a:clrScheme name="Tfk">
      <a:dk1>
        <a:sysClr val="windowText" lastClr="000000"/>
      </a:dk1>
      <a:lt1>
        <a:sysClr val="window" lastClr="FFFFFF"/>
      </a:lt1>
      <a:dk2>
        <a:srgbClr val="000000"/>
      </a:dk2>
      <a:lt2>
        <a:srgbClr val="E9E9E9"/>
      </a:lt2>
      <a:accent1>
        <a:srgbClr val="FDCD25"/>
      </a:accent1>
      <a:accent2>
        <a:srgbClr val="000000"/>
      </a:accent2>
      <a:accent3>
        <a:srgbClr val="1C95B4"/>
      </a:accent3>
      <a:accent4>
        <a:srgbClr val="87CADB"/>
      </a:accent4>
      <a:accent5>
        <a:srgbClr val="63B69D"/>
      </a:accent5>
      <a:accent6>
        <a:srgbClr val="97CCBA"/>
      </a:accent6>
      <a:hlink>
        <a:srgbClr val="1C95B4"/>
      </a:hlink>
      <a:folHlink>
        <a:srgbClr val="1C95B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Tfk_Powerpointmal_kvalitetsmerke.potx</Template>
  <TotalTime>263</TotalTime>
  <Words>0</Words>
  <Application>Microsoft Macintosh PowerPoint</Application>
  <PresentationFormat>Skjermfremvisning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10</vt:i4>
      </vt:variant>
    </vt:vector>
  </HeadingPairs>
  <TitlesOfParts>
    <vt:vector size="11" baseType="lpstr">
      <vt:lpstr>Tfk_Powerpointmal_kvalitetsmerke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Metro Branding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Kristine Cudrio Pedersen</dc:creator>
  <cp:lastModifiedBy>Kristine Cudrio Pedersen</cp:lastModifiedBy>
  <cp:revision>16</cp:revision>
  <dcterms:created xsi:type="dcterms:W3CDTF">2015-01-14T08:00:07Z</dcterms:created>
  <dcterms:modified xsi:type="dcterms:W3CDTF">2015-03-04T06:45:13Z</dcterms:modified>
</cp:coreProperties>
</file>